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CEB1E-09DA-4E54-BC86-249548DEEC27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6A124-08DD-4CE8-AC90-81A8621BE834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6B636-C631-4B15-BD98-7F6BD334E11F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2A527-2EA6-4B3A-897D-825A51D57A00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D0AC-FC82-42D0-99A6-7610DB1A3D6E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3AC94-19B7-4CFF-98C0-8E8210A4586F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77BAF-6582-4BEC-B54C-4C1FFF207FDE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16A11-ADF4-4D7A-8D85-AE21FC7A4CAE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5E39A-38D3-4006-ACB9-5D7ED8E6908B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C2AAF-8A4A-4F5A-AB84-C885A92F7A14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ED1A0-C95B-49D7-9B62-77F49560C90E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F546A-AEC7-4838-93C3-EF1CC9215B29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5BBF7-77E1-454A-B5A5-CB0BEE39B076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17B37-305D-4DAE-9167-875E2080D8F2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5FB50-76FA-4056-A609-21AF6BC06823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F6497-99CB-4727-A0E5-6D1744B7EDC3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1D4E2-51ED-4E4A-B7E7-750D22400443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7154D-EF40-41BF-BE64-78FC6BAE8C7C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5186B-ECC5-42FA-8108-CF946A6F637B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AACC4-7634-4913-BE11-0FC9DCC92C3C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EB415-32C1-4AB3-B3BE-DBF524D76AE6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8D172-DC96-4789-81A0-8FA3B1BAA070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41F3BD-5B1A-45D7-9E33-75E2A1863886}" type="datetimeFigureOut">
              <a:rPr lang="el-GR"/>
              <a:pPr>
                <a:defRPr/>
              </a:pPr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BB872B2-3F83-4A99-A7DB-69E72B4BB8F2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053" name="1 - Τίτλος"/>
          <p:cNvSpPr>
            <a:spLocks noGrp="1"/>
          </p:cNvSpPr>
          <p:nvPr>
            <p:ph type="ctrTitle"/>
          </p:nvPr>
        </p:nvSpPr>
        <p:spPr>
          <a:xfrm>
            <a:off x="323850" y="3760788"/>
            <a:ext cx="8569325" cy="487362"/>
          </a:xfrm>
        </p:spPr>
        <p:txBody>
          <a:bodyPr/>
          <a:lstStyle/>
          <a:p>
            <a:pPr eaLnBrk="1" hangingPunct="1"/>
            <a:r>
              <a:rPr lang="el-GR" altLang="el-GR" sz="1600" b="1" dirty="0" smtClean="0">
                <a:latin typeface="Arial Black" pitchFamily="34" charset="0"/>
                <a:ea typeface="Times New Roman" pitchFamily="18" charset="0"/>
                <a:cs typeface="Arial" charset="0"/>
              </a:rPr>
              <a:t>ΔΙΠΛΩΜΑ ΣΥΜΜΕΤΟΧΗΣ</a:t>
            </a:r>
            <a:endParaRPr lang="el-GR" altLang="el-GR" sz="1600" dirty="0" smtClean="0">
              <a:latin typeface="Arial Black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00034" y="5429264"/>
            <a:ext cx="8143932" cy="114300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1400" smtClean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                         Ηράκλειο       </a:t>
            </a:r>
            <a:r>
              <a:rPr lang="el-GR" sz="14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/    /</a:t>
            </a:r>
            <a:r>
              <a:rPr lang="el-GR" sz="1400" smtClean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202                                                         </a:t>
            </a:r>
            <a:r>
              <a:rPr lang="el-GR" sz="1400" b="1" smtClean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Η </a:t>
            </a:r>
            <a:r>
              <a:rPr lang="el-GR" sz="1400" b="1" dirty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ΟΡΓΑΝΩΤΙΚΗ </a:t>
            </a:r>
            <a:r>
              <a:rPr lang="el-GR" sz="14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ΕΠΙΤΡΟΠΗ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14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                                                                                        </a:t>
            </a:r>
            <a:r>
              <a:rPr lang="el-GR" sz="1400" b="1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Κατσαμποξάκης</a:t>
            </a:r>
            <a:r>
              <a:rPr lang="el-GR" sz="14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Ιωάννης           </a:t>
            </a:r>
            <a:r>
              <a:rPr lang="el-GR" sz="1400" b="1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Τζιαναμπέτη</a:t>
            </a:r>
            <a:r>
              <a:rPr lang="el-GR" sz="14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Αναστασία </a:t>
            </a:r>
            <a:endParaRPr lang="el-GR" sz="14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sz="1400" dirty="0">
              <a:latin typeface="+mj-lt"/>
            </a:endParaRPr>
          </a:p>
        </p:txBody>
      </p:sp>
      <p:pic>
        <p:nvPicPr>
          <p:cNvPr id="2055" name="Picture 1" descr="panathinaiko-stadi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7613" y="2133600"/>
            <a:ext cx="41751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6" name="Object 2"/>
          <p:cNvGraphicFramePr>
            <a:graphicFrameLocks noChangeAspect="1"/>
          </p:cNvGraphicFramePr>
          <p:nvPr/>
        </p:nvGraphicFramePr>
        <p:xfrm>
          <a:off x="4211638" y="184150"/>
          <a:ext cx="558800" cy="546100"/>
        </p:xfrm>
        <a:graphic>
          <a:graphicData uri="http://schemas.openxmlformats.org/presentationml/2006/ole">
            <p:oleObj spid="_x0000_s2056" name="Picture" r:id="rId5" imgW="475989" imgH="463463" progId="Word.Picture.8">
              <p:embed/>
            </p:oleObj>
          </a:graphicData>
        </a:graphic>
      </p:graphicFrame>
      <p:sp>
        <p:nvSpPr>
          <p:cNvPr id="205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l-GR" altLang="el-GR">
              <a:latin typeface="Calibri" pitchFamily="34" charset="0"/>
            </a:endParaRPr>
          </a:p>
        </p:txBody>
      </p:sp>
      <p:sp>
        <p:nvSpPr>
          <p:cNvPr id="2058" name="Rectangle 4"/>
          <p:cNvSpPr>
            <a:spLocks noChangeArrowheads="1"/>
          </p:cNvSpPr>
          <p:nvPr/>
        </p:nvSpPr>
        <p:spPr bwMode="auto">
          <a:xfrm>
            <a:off x="134938" y="901739"/>
            <a:ext cx="86423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l-GR" altLang="el-GR" sz="1400" b="1" dirty="0">
                <a:latin typeface="Calibri" pitchFamily="34" charset="0"/>
                <a:ea typeface="Times New Roman" pitchFamily="18" charset="0"/>
              </a:rPr>
              <a:t>ΕΛΛΗΝΙΚΗ </a:t>
            </a:r>
            <a:r>
              <a:rPr lang="el-GR" altLang="el-GR" sz="1400" b="1" dirty="0" smtClean="0">
                <a:latin typeface="Calibri" pitchFamily="34" charset="0"/>
                <a:ea typeface="Times New Roman" pitchFamily="18" charset="0"/>
              </a:rPr>
              <a:t>ΔΗΜΟΚΡΑΤΙΑ</a:t>
            </a:r>
            <a:r>
              <a:rPr lang="el-GR" altLang="el-GR" sz="14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l-GR" altLang="el-GR" sz="1400" b="1" dirty="0" smtClean="0">
                <a:latin typeface="Calibri" pitchFamily="34" charset="0"/>
                <a:ea typeface="Times New Roman" pitchFamily="18" charset="0"/>
              </a:rPr>
              <a:t>ΥΠΟΥΡΓΕΙΟ </a:t>
            </a:r>
            <a:r>
              <a:rPr lang="el-GR" altLang="el-GR" sz="1400" b="1" dirty="0">
                <a:latin typeface="Calibri" pitchFamily="34" charset="0"/>
                <a:ea typeface="Times New Roman" pitchFamily="18" charset="0"/>
              </a:rPr>
              <a:t>ΠΑΙΔΕΙΑΣ </a:t>
            </a:r>
            <a:r>
              <a:rPr lang="el-GR" altLang="el-GR" sz="1400" b="1" dirty="0" smtClean="0">
                <a:latin typeface="Calibri" pitchFamily="34" charset="0"/>
                <a:ea typeface="Times New Roman" pitchFamily="18" charset="0"/>
              </a:rPr>
              <a:t> ΘΡΗΣΚΕΥΜΑΤΩΝ</a:t>
            </a:r>
          </a:p>
          <a:p>
            <a:pPr algn="ctr" eaLnBrk="1" hangingPunct="1"/>
            <a:r>
              <a:rPr lang="el-GR" altLang="el-GR" sz="1400" b="1" dirty="0" smtClean="0">
                <a:latin typeface="Calibri" pitchFamily="34" charset="0"/>
                <a:ea typeface="Times New Roman" pitchFamily="18" charset="0"/>
              </a:rPr>
              <a:t>ΚΑΙ ΑΘΛΗΤΙΣΜΟΥ</a:t>
            </a:r>
            <a:endParaRPr lang="el-GR" altLang="el-GR" sz="1400" dirty="0">
              <a:latin typeface="Calibri" pitchFamily="34" charset="0"/>
              <a:ea typeface="Times New Roman" pitchFamily="18" charset="0"/>
            </a:endParaRPr>
          </a:p>
          <a:p>
            <a:pPr algn="ctr"/>
            <a:r>
              <a:rPr lang="el-GR" altLang="el-GR" sz="1400" b="1" dirty="0">
                <a:latin typeface="Calibri" pitchFamily="34" charset="0"/>
                <a:ea typeface="Times New Roman" pitchFamily="18" charset="0"/>
              </a:rPr>
              <a:t>ΔΙΕΥΘΥΝΣΗ ΦΥΣΙΚΗΣ </a:t>
            </a:r>
            <a:r>
              <a:rPr lang="el-GR" altLang="el-GR" sz="1400" b="1" dirty="0" smtClean="0">
                <a:latin typeface="Calibri" pitchFamily="34" charset="0"/>
                <a:ea typeface="Times New Roman" pitchFamily="18" charset="0"/>
              </a:rPr>
              <a:t>ΑΓΩΓΗΣ</a:t>
            </a:r>
          </a:p>
          <a:p>
            <a:pPr algn="ctr"/>
            <a:r>
              <a:rPr lang="el-GR" altLang="el-GR" sz="1200" b="1" dirty="0" smtClean="0">
                <a:latin typeface="Calibri" pitchFamily="34" charset="0"/>
                <a:ea typeface="Times New Roman" pitchFamily="18" charset="0"/>
              </a:rPr>
              <a:t> </a:t>
            </a:r>
            <a:r>
              <a:rPr lang="el-GR" altLang="el-GR" sz="1200" b="1" dirty="0">
                <a:latin typeface="Calibri" pitchFamily="34" charset="0"/>
                <a:ea typeface="Times New Roman" pitchFamily="18" charset="0"/>
              </a:rPr>
              <a:t>ΟΡΓΑΝΩΤΙΚΗ ΕΠΙΤΡΟΠΗ ΣΧΟΛΙΚΩΝ ΑΘΛΗΤΙΚΩΝ ΔΡΑΣΤΗΡΙΟΤΗΤΩΝ </a:t>
            </a:r>
            <a:r>
              <a:rPr lang="el-GR" altLang="el-GR" sz="1200" b="1" dirty="0" smtClean="0">
                <a:latin typeface="Calibri" pitchFamily="34" charset="0"/>
                <a:ea typeface="Times New Roman" pitchFamily="18" charset="0"/>
              </a:rPr>
              <a:t>Ν.ΗΡΑΚΛΕΙΟΥ</a:t>
            </a:r>
          </a:p>
          <a:p>
            <a:pPr algn="ctr"/>
            <a:r>
              <a:rPr lang="el-GR" altLang="el-GR" sz="1200" b="1" dirty="0" smtClean="0">
                <a:latin typeface="Calibri" pitchFamily="34" charset="0"/>
                <a:ea typeface="Times New Roman" pitchFamily="18" charset="0"/>
              </a:rPr>
              <a:t>ΤΜΗΜΑ ΦΥΣΙΚΗΣ ΑΓΩΓΗΣ &amp; ΣΧΟΛΙΚΟΥ ΑΘΛΗΤΙΣΜΟΥ Δ/ΝΣΗΣ Π/ΜΙΑΣ ΕΚΠ/ΣΗΣ ΗΡΑΚΛΕΙΟΥ</a:t>
            </a:r>
            <a:endParaRPr lang="el-GR" altLang="el-GR" dirty="0">
              <a:ea typeface="Times New Roman" pitchFamily="18" charset="0"/>
            </a:endParaRPr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468313" y="4311754"/>
            <a:ext cx="82804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tabLst>
                <a:tab pos="8461375" algn="l"/>
              </a:tabLst>
            </a:pPr>
            <a:r>
              <a:rPr lang="el-GR" altLang="el-GR" sz="1400" dirty="0">
                <a:latin typeface="Calibri" pitchFamily="34" charset="0"/>
                <a:cs typeface="Times New Roman" pitchFamily="18" charset="0"/>
              </a:rPr>
              <a:t>Απονέμεται στ… </a:t>
            </a: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….…………………………………………………………………………….…………………………….…, </a:t>
            </a:r>
            <a:r>
              <a:rPr lang="el-GR" altLang="el-GR" sz="1400" dirty="0" err="1">
                <a:latin typeface="Calibri" pitchFamily="34" charset="0"/>
                <a:cs typeface="Times New Roman" pitchFamily="18" charset="0"/>
              </a:rPr>
              <a:t>μαθ</a:t>
            </a:r>
            <a:r>
              <a:rPr lang="el-GR" altLang="el-GR" sz="1400" dirty="0">
                <a:latin typeface="Calibri" pitchFamily="34" charset="0"/>
                <a:cs typeface="Times New Roman" pitchFamily="18" charset="0"/>
              </a:rPr>
              <a:t>……… </a:t>
            </a:r>
            <a:endParaRPr lang="el-GR" altLang="el-GR" sz="1400" dirty="0" smtClean="0"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tabLst>
                <a:tab pos="8461375" algn="l"/>
              </a:tabLst>
            </a:pP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του …………………………………για </a:t>
            </a:r>
            <a:r>
              <a:rPr lang="el-GR" altLang="el-GR" sz="1400" dirty="0">
                <a:latin typeface="Calibri" pitchFamily="34" charset="0"/>
                <a:cs typeface="Times New Roman" pitchFamily="18" charset="0"/>
              </a:rPr>
              <a:t>την </a:t>
            </a: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 συμμετοχή  τ..…… στο άθλημα ………………………………………..                      </a:t>
            </a:r>
          </a:p>
          <a:p>
            <a:pPr algn="ctr">
              <a:lnSpc>
                <a:spcPct val="150000"/>
              </a:lnSpc>
              <a:tabLst>
                <a:tab pos="8461375" algn="l"/>
              </a:tabLst>
            </a:pP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Αγώνων  </a:t>
            </a:r>
            <a:r>
              <a:rPr lang="el-GR" altLang="el-GR" sz="1400" dirty="0" err="1" smtClean="0">
                <a:latin typeface="Calibri" pitchFamily="34" charset="0"/>
                <a:cs typeface="Times New Roman" pitchFamily="18" charset="0"/>
              </a:rPr>
              <a:t>Αθλοπαιδείας</a:t>
            </a: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el-GR" altLang="el-GR" sz="1400" dirty="0">
                <a:latin typeface="Calibri" pitchFamily="34" charset="0"/>
                <a:cs typeface="Times New Roman" pitchFamily="18" charset="0"/>
              </a:rPr>
              <a:t>που διεξήχθησαν </a:t>
            </a: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στ</a:t>
            </a:r>
            <a:r>
              <a:rPr lang="en-US" altLang="el-GR" sz="1400" dirty="0" smtClean="0">
                <a:latin typeface="Calibri" pitchFamily="34" charset="0"/>
                <a:cs typeface="Times New Roman" pitchFamily="18" charset="0"/>
              </a:rPr>
              <a:t>o</a:t>
            </a: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 Ηράκλειο    κατά </a:t>
            </a:r>
            <a:r>
              <a:rPr lang="el-GR" altLang="el-GR" sz="1400" dirty="0">
                <a:latin typeface="Calibri" pitchFamily="34" charset="0"/>
                <a:cs typeface="Times New Roman" pitchFamily="18" charset="0"/>
              </a:rPr>
              <a:t>το </a:t>
            </a: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Σχολικό  </a:t>
            </a:r>
            <a:r>
              <a:rPr lang="el-GR" altLang="el-GR" sz="1400" dirty="0">
                <a:latin typeface="Calibri" pitchFamily="34" charset="0"/>
                <a:cs typeface="Times New Roman" pitchFamily="18" charset="0"/>
              </a:rPr>
              <a:t>Έτος  </a:t>
            </a:r>
            <a:r>
              <a:rPr lang="el-GR" altLang="el-GR" sz="1400" dirty="0" smtClean="0">
                <a:latin typeface="Calibri" pitchFamily="34" charset="0"/>
                <a:cs typeface="Times New Roman" pitchFamily="18" charset="0"/>
              </a:rPr>
              <a:t>202  - 202 </a:t>
            </a:r>
            <a:endParaRPr lang="el-GR" altLang="el-GR" sz="1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73</Words>
  <Application>Microsoft Office PowerPoint</Application>
  <PresentationFormat>Προβολή στην οθόνη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3" baseType="lpstr">
      <vt:lpstr>Θέμα του Office</vt:lpstr>
      <vt:lpstr>Picture</vt:lpstr>
      <vt:lpstr>ΔΙΠΛΩΜΑ ΣΥΜΜΕΤΟΧΗΣ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Χριστιάνα Αγγελή</dc:creator>
  <cp:lastModifiedBy>User</cp:lastModifiedBy>
  <cp:revision>26</cp:revision>
  <dcterms:created xsi:type="dcterms:W3CDTF">2015-12-18T09:27:04Z</dcterms:created>
  <dcterms:modified xsi:type="dcterms:W3CDTF">2025-01-28T06:36:27Z</dcterms:modified>
</cp:coreProperties>
</file>