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30/5/2019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F:\2018-19\ΓΡΑΦΕΙΟ ΦΥΣΙΚΗΣ ΑΓΩΓΗΣ\2018-19\ΣΧΟΛΙΚΟΙ ΑΓΩΝΕΣ\ΔΙΠΛΩΜΑΤΑ\Diploma clear (1)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518" y="-69850"/>
            <a:ext cx="9144000" cy="6857999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- Τίτλος"/>
          <p:cNvSpPr txBox="1">
            <a:spLocks/>
          </p:cNvSpPr>
          <p:nvPr/>
        </p:nvSpPr>
        <p:spPr>
          <a:xfrm>
            <a:off x="3347865" y="2564904"/>
            <a:ext cx="2664295" cy="67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latin typeface="Comic Sans MS" pitchFamily="66" charset="0"/>
                <a:ea typeface="Times New Roman" pitchFamily="18" charset="0"/>
                <a:cs typeface="Arial" charset="0"/>
              </a:rPr>
              <a:t>Δ Ι Π Λ Ω Μ Α</a:t>
            </a:r>
            <a:endParaRPr lang="el-GR" sz="2000" dirty="0" smtClean="0">
              <a:latin typeface="Comic Sans MS" pitchFamily="66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8475" y="3197626"/>
            <a:ext cx="828040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8461375" algn="l"/>
              </a:tabLst>
            </a:pPr>
            <a:r>
              <a:rPr lang="el-GR" dirty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Απονέμεται </a:t>
            </a:r>
            <a:r>
              <a:rPr lang="el-GR" sz="1600" b="1" dirty="0" err="1" smtClean="0">
                <a:latin typeface="Comic Sans MS" pitchFamily="66" charset="0"/>
                <a:cs typeface="Times New Roman" pitchFamily="18" charset="0"/>
              </a:rPr>
              <a:t>στ……………………………………………………………………………………μαθητ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……</a:t>
            </a:r>
          </a:p>
          <a:p>
            <a:pPr eaLnBrk="0" hangingPunct="0">
              <a:lnSpc>
                <a:spcPct val="150000"/>
              </a:lnSpc>
              <a:tabLst>
                <a:tab pos="8461375" algn="l"/>
              </a:tabLst>
            </a:pPr>
            <a:r>
              <a:rPr lang="el-GR" sz="1600" b="1" dirty="0" err="1">
                <a:latin typeface="Comic Sans MS" pitchFamily="66" charset="0"/>
                <a:cs typeface="Times New Roman" pitchFamily="18" charset="0"/>
              </a:rPr>
              <a:t>τ</a:t>
            </a:r>
            <a:r>
              <a:rPr lang="el-GR" sz="1600" b="1" dirty="0" err="1" smtClean="0">
                <a:latin typeface="Comic Sans MS" pitchFamily="66" charset="0"/>
                <a:cs typeface="Times New Roman" pitchFamily="18" charset="0"/>
              </a:rPr>
              <a:t>ου…………………………………………………………….για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την κατάκτηση της 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….. </a:t>
            </a:r>
            <a:r>
              <a:rPr lang="el-GR" sz="2000" b="1" baseline="30000" dirty="0" smtClean="0">
                <a:latin typeface="Comic Sans MS" pitchFamily="66" charset="0"/>
                <a:cs typeface="Times New Roman" pitchFamily="18" charset="0"/>
              </a:rPr>
              <a:t>ης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Θέσης 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στους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Σχολικούς Αγώνες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sz="1600" b="1" dirty="0" err="1" smtClean="0">
                <a:latin typeface="Comic Sans MS" pitchFamily="66" charset="0"/>
                <a:cs typeface="Times New Roman" pitchFamily="18" charset="0"/>
              </a:rPr>
              <a:t>ΑθλοΠΑΙΔΕΙΆΣ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 Κλασσικού Αθλητισμού 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μ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αθητών-τριών, στο αγώνισμα τ……..     ……………………………………………………………………….  που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διεξήχθησαν στο Ηράκλειο κατά το Σχολικό 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l-GR" sz="1600" b="1" dirty="0">
                <a:latin typeface="Comic Sans MS" pitchFamily="66" charset="0"/>
                <a:cs typeface="Times New Roman" pitchFamily="18" charset="0"/>
              </a:rPr>
              <a:t>Έτος  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20 ….. </a:t>
            </a:r>
            <a:r>
              <a:rPr lang="en-US" sz="1600" b="1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el-GR" sz="1600" b="1" dirty="0" smtClean="0">
                <a:latin typeface="Comic Sans MS" pitchFamily="66" charset="0"/>
                <a:cs typeface="Times New Roman" pitchFamily="18" charset="0"/>
              </a:rPr>
              <a:t> …….</a:t>
            </a:r>
            <a:endParaRPr lang="el-GR" sz="16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780980" y="5589240"/>
            <a:ext cx="7561263" cy="48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l-GR" sz="1600" b="1" dirty="0" smtClean="0">
                <a:latin typeface="Comic Sans MS" pitchFamily="66" charset="0"/>
                <a:ea typeface="Times New Roman" pitchFamily="18" charset="0"/>
                <a:cs typeface="Arial" charset="0"/>
              </a:rPr>
              <a:t>Ηράκλειο  ………/….. / 20…..                       Η ΟΡΓΑΝΩΤΙΚΗ ΕΠΙΤΡΟΠΗ</a:t>
            </a:r>
          </a:p>
          <a:p>
            <a:pPr marL="0" indent="0" algn="ctr">
              <a:buFontTx/>
              <a:buNone/>
            </a:pPr>
            <a:endParaRPr lang="el-GR" sz="1400" dirty="0" smtClean="0">
              <a:solidFill>
                <a:srgbClr val="898989"/>
              </a:solidFill>
              <a:latin typeface="Comic Sans MS" pitchFamily="66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470669" y="1052736"/>
            <a:ext cx="8569325" cy="67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 smtClean="0">
                <a:latin typeface="+mn-lt"/>
                <a:ea typeface="Times New Roman" pitchFamily="18" charset="0"/>
                <a:cs typeface="Arial" charset="0"/>
              </a:rPr>
              <a:t>Δ.</a:t>
            </a:r>
            <a:r>
              <a:rPr lang="el-GR" sz="1200" b="1" dirty="0" smtClean="0">
                <a:ea typeface="Times New Roman" pitchFamily="18" charset="0"/>
                <a:cs typeface="Arial" charset="0"/>
              </a:rPr>
              <a:t>Π</a:t>
            </a:r>
            <a:r>
              <a:rPr lang="el-GR" sz="1200" b="1" dirty="0" smtClean="0">
                <a:latin typeface="+mn-lt"/>
                <a:ea typeface="Times New Roman" pitchFamily="18" charset="0"/>
                <a:cs typeface="Arial" charset="0"/>
              </a:rPr>
              <a:t>.Ε.ΗΡΑΚΛΕΙΟΥ</a:t>
            </a:r>
            <a:r>
              <a:rPr lang="el-GR" sz="1200" b="1" dirty="0">
                <a:ea typeface="Times New Roman" pitchFamily="18" charset="0"/>
                <a:cs typeface="Arial" charset="0"/>
              </a:rPr>
              <a:t> </a:t>
            </a:r>
            <a:r>
              <a:rPr lang="el-GR" sz="1200" b="1" dirty="0" smtClean="0">
                <a:ea typeface="Times New Roman" pitchFamily="18" charset="0"/>
                <a:cs typeface="Arial" charset="0"/>
              </a:rPr>
              <a:t>ΓΡΑΦΕΙΟ ΦΥΣΙΚΗΣ ΑΓΩΓΗΣ</a:t>
            </a:r>
            <a:endParaRPr lang="el-GR" sz="1200" b="1" dirty="0" smtClean="0">
              <a:latin typeface="+mn-lt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897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59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12</cp:revision>
  <dcterms:created xsi:type="dcterms:W3CDTF">2019-03-18T21:21:57Z</dcterms:created>
  <dcterms:modified xsi:type="dcterms:W3CDTF">2019-05-30T09:42:05Z</dcterms:modified>
</cp:coreProperties>
</file>